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D1AF8C-935D-4C79-810A-5B0D338EB613}" type="datetimeFigureOut">
              <a:rPr lang="en-US" smtClean="0"/>
              <a:t>12/19/2019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9493B2-6902-436B-B271-29AC392B635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Arthur Miller’s </a:t>
            </a:r>
            <a:r>
              <a:rPr lang="en-IN" i="1" dirty="0" smtClean="0"/>
              <a:t>Death of a Salesman </a:t>
            </a:r>
            <a:r>
              <a:rPr lang="en-IN" dirty="0" smtClean="0"/>
              <a:t>as a critique of the American Dream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i="1" dirty="0" smtClean="0"/>
              <a:t>-</a:t>
            </a:r>
            <a:r>
              <a:rPr lang="en-IN" i="1" dirty="0" err="1" smtClean="0"/>
              <a:t>Lakshmi</a:t>
            </a:r>
            <a:r>
              <a:rPr lang="en-IN" i="1" dirty="0" smtClean="0"/>
              <a:t> </a:t>
            </a:r>
            <a:r>
              <a:rPr lang="en-IN" i="1" dirty="0" err="1" smtClean="0"/>
              <a:t>Muthukumar</a:t>
            </a:r>
            <a:r>
              <a:rPr lang="en-IN" i="1" dirty="0" smtClean="0"/>
              <a:t>, Ph.D.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the American Dream?</a:t>
            </a:r>
            <a:endParaRPr lang="en-IN" dirty="0"/>
          </a:p>
        </p:txBody>
      </p:sp>
      <p:pic>
        <p:nvPicPr>
          <p:cNvPr id="4" name="Content Placeholder 3" descr="AD2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4143380"/>
            <a:ext cx="5643602" cy="3160417"/>
          </a:xfrm>
        </p:spPr>
      </p:pic>
      <p:pic>
        <p:nvPicPr>
          <p:cNvPr id="6" name="Content Placeholder 5" descr="AD2.jpe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072066" y="1928802"/>
            <a:ext cx="3657600" cy="20593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American Dream is the belief that anyone, regardless of where they were born or what class they were born into, can attain their own version of success in a society where upward mobility is possible for everyone. </a:t>
            </a:r>
            <a:endParaRPr lang="en-IN" dirty="0"/>
          </a:p>
          <a:p>
            <a:r>
              <a:rPr lang="en-IN" dirty="0" smtClean="0"/>
              <a:t>The American Dream is achieved through sacrifice, risk-taking, and hard work, rather than by chance.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Ideal American Dream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ideal by which equality of opportunity is available to any American, allowing the highest aspirations and goals to be achieved.</a:t>
            </a:r>
          </a:p>
          <a:p>
            <a:r>
              <a:rPr lang="en-IN" dirty="0" smtClean="0"/>
              <a:t>In the 1920s, the American Dream started morphing from the right to create a better life to the desire to acquire material things. This change was described by F. Scott Fitzgerald in his novel </a:t>
            </a:r>
            <a:r>
              <a:rPr lang="en-IN" i="1" dirty="0" smtClean="0"/>
              <a:t>The Great Gatsby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phrase was coined by James </a:t>
            </a:r>
            <a:r>
              <a:rPr lang="en-IN" dirty="0" err="1" smtClean="0"/>
              <a:t>Truslow</a:t>
            </a:r>
            <a:r>
              <a:rPr lang="en-IN" dirty="0" smtClean="0"/>
              <a:t> Adams in his historical work </a:t>
            </a:r>
            <a:r>
              <a:rPr lang="en-IN" i="1" dirty="0" smtClean="0"/>
              <a:t>The Epic of America</a:t>
            </a:r>
            <a:r>
              <a:rPr lang="en-IN" dirty="0" smtClean="0"/>
              <a:t> (1931).</a:t>
            </a:r>
          </a:p>
          <a:p>
            <a:r>
              <a:rPr lang="en-IN" dirty="0" smtClean="0"/>
              <a:t>The phrase originally referred to a “dream of a land in which life should be better and richer and fuller for every man, with opportunity for each according to his ability or achievement”.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American Notion of Success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America’s traditional definition of success is often thought to be associated with wealth, power and position. A study commissioned by </a:t>
            </a:r>
            <a:r>
              <a:rPr lang="en-IN" dirty="0" err="1" smtClean="0"/>
              <a:t>Strayer</a:t>
            </a:r>
            <a:r>
              <a:rPr lang="en-IN" dirty="0" smtClean="0"/>
              <a:t> University found that 90 percent of Americans define success as attaining personal goals and having good relationships with family and friends.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Others believe that the idea first came from James Adams, a noted American writer and historian and the phrase is defined as an idea which believes that all people have the possibility of prosperity and success.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296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Arthur Miller’s Death of a Salesman as a critique of the American Dream</vt:lpstr>
      <vt:lpstr>What is the American Dream?</vt:lpstr>
      <vt:lpstr>Slide 3</vt:lpstr>
      <vt:lpstr>The Ideal American Dream</vt:lpstr>
      <vt:lpstr>Slide 5</vt:lpstr>
      <vt:lpstr>The American Notion of Success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Arthur Miller’s Death of a Salesman as a critique of the American Dream</dc:title>
  <dc:creator>HP</dc:creator>
  <cp:lastModifiedBy>HP</cp:lastModifiedBy>
  <cp:revision>5</cp:revision>
  <dcterms:created xsi:type="dcterms:W3CDTF">2019-12-19T15:32:20Z</dcterms:created>
  <dcterms:modified xsi:type="dcterms:W3CDTF">2019-12-19T15:52:36Z</dcterms:modified>
</cp:coreProperties>
</file>